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3A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37160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ESTUDIO 3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457200" y="182880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Ora tus pensamientos</a:t>
            </a:r>
            <a:endParaRPr lang="en-US" sz="4400" dirty="0"/>
          </a:p>
        </p:txBody>
      </p:sp>
      <p:sp>
        <p:nvSpPr>
          <p:cNvPr id="4" name="Text 2"/>
          <p:cNvSpPr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i="1" dirty="0">
                <a:solidFill>
                  <a:srgbClr val="E8F4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 lamento a la alabanza - Conversaciones honestas con Dios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457200" y="43891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Serie: Una Mente en Paz</a:t>
            </a:r>
            <a:endParaRPr lang="en-US" sz="1400" dirty="0"/>
          </a:p>
          <a:p>
            <a:pPr algn="ctr" indent="0" marL="0">
              <a:buNone/>
            </a:pPr>
            <a:r>
              <a:rPr lang="en-US" sz="14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Fresh Hope Español • Marzo 2026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E8F4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Lectura Bíblica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1371600" y="1188720"/>
            <a:ext cx="6400800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"Confía en él en todo tiempo,
pueblo mío;
derrama ante él tu corazón,
porque Dios es nuestro refugio."
</a:t>
            </a:r>
            <a:pPr algn="ctr" indent="0" marL="0">
              <a:buNone/>
            </a:pPr>
            <a:r>
              <a:rPr lang="en-US" sz="1800" b="1" dirty="0">
                <a:solidFill>
                  <a:srgbClr val="4A90A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— Salmo 62:8</a:t>
            </a:r>
            <a:endParaRPr lang="en-US" sz="2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Puntos Principales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548640" y="1005840"/>
            <a:ext cx="320040" cy="32004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100584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1005840" y="1005840"/>
            <a:ext cx="7589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Dios puede manejar tu honestidad brutal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1005840" y="1261872"/>
            <a:ext cx="7589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Salmos están llenos de lamentos honestos. Dios prefiere tu verdad a tu fachada.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548640" y="1828800"/>
            <a:ext cx="320040" cy="32004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8" name="Text 6"/>
          <p:cNvSpPr/>
          <p:nvPr/>
        </p:nvSpPr>
        <p:spPr>
          <a:xfrm>
            <a:off x="548640" y="182880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005840" y="1828800"/>
            <a:ext cx="7589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Tipos de oración para procesar pensamientos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1005840" y="2084832"/>
            <a:ext cx="7589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Lamento (cuando duele), confesión (cuando pecamos), petición (cuando necesitamos), gratitud (cuando recordamos).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548640" y="2651760"/>
            <a:ext cx="320040" cy="32004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12" name="Text 10"/>
          <p:cNvSpPr/>
          <p:nvPr/>
        </p:nvSpPr>
        <p:spPr>
          <a:xfrm>
            <a:off x="548640" y="265176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1005840" y="2651760"/>
            <a:ext cx="7589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oración es conversación, no monólogo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1005840" y="2907792"/>
            <a:ext cx="7589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Habla Y escucha. Dios responde, a veces en silencio, a veces en su Palabra, a veces en otros.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548640" y="3474720"/>
            <a:ext cx="320040" cy="320040"/>
          </a:xfrm>
          <a:prstGeom prst="ellipse">
            <a:avLst/>
          </a:prstGeom>
          <a:solidFill>
            <a:srgbClr val="4A90A4"/>
          </a:solidFill>
          <a:ln/>
        </p:spPr>
      </p:sp>
      <p:sp>
        <p:nvSpPr>
          <p:cNvPr id="16" name="Text 14"/>
          <p:cNvSpPr/>
          <p:nvPr/>
        </p:nvSpPr>
        <p:spPr>
          <a:xfrm>
            <a:off x="548640" y="347472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1005840" y="3474720"/>
            <a:ext cx="7589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Cuando no tienes palabras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1005840" y="3730752"/>
            <a:ext cx="7589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Romanos 8:26 - El Espíritu intercede por nosotros con gemidos indecibles.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Preguntas para Reflexión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731520" y="118872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¿Qué tan honesto/a eres con Dios en tu oración?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731520" y="201168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¿Has experimentado orar sin palabras? ¿Cómo fue?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731520" y="283464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¿Cuál Salmo de lamento resuena más contigo? (Sal 13, 22, 42, 88)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31520" y="365760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¿Cómo sería 'derramar tu corazón' ante Dios esta semana?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8F4F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Reflexión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914400" y="1645920"/>
            <a:ext cx="731520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Dios no necesita que finjas.</a:t>
            </a:r>
            <a:endParaRPr lang="en-US" sz="2400" dirty="0"/>
          </a:p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Él ya conoce tus pensamientos.</a:t>
            </a:r>
            <a:endParaRPr lang="en-US" sz="2400" dirty="0"/>
          </a:p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La oración honesta es</a:t>
            </a:r>
            <a:endParaRPr lang="en-US" sz="2400" dirty="0"/>
          </a:p>
          <a:p>
            <a:pPr algn="ctr" indent="0" marL="0">
              <a:lnSpc>
                <a:spcPts val="3600"/>
              </a:lnSpc>
              <a:buNone/>
            </a:pPr>
            <a:r>
              <a:rPr lang="en-US" sz="2400" i="1" dirty="0">
                <a:solidFill>
                  <a:srgbClr val="2C3E5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el camino a la paz.</a:t>
            </a:r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3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Práctica de la Semana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640080" y="13258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05840" y="12801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Escribir una oración de lamento honesto sobre algo que te duele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640080" y="20116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05840" y="19659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Probar 'journaling orante' - escribir una conversación con Dios sobre tus pensamientos difíciles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640080" y="26974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1005840" y="26517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Leer y orar un Salmo de lamento completo (Salmo 13, 22, 42, o 88)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640080" y="3383280"/>
            <a:ext cx="137160" cy="137160"/>
          </a:xfrm>
          <a:prstGeom prst="rect">
            <a:avLst/>
          </a:prstGeom>
          <a:solidFill>
            <a:srgbClr val="FFFFFF"/>
          </a:solidFill>
          <a:ln w="25400">
            <a:solidFill>
              <a:srgbClr val="4A90A4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05840" y="33375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Practicar oración silenciosa - solo estar en la presencia de Dios sin palabras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E3A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0972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■ Oración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914400" y="2011680"/>
            <a:ext cx="7315200" cy="2286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Padre, quiero ser completamente honesto/a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contigo.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Recibe mis lamentos, mis dudas,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mis miedos.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Enséñame a derramar mi corazón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ante ti sin temor.</a:t>
            </a:r>
            <a:endParaRPr lang="en-US" sz="2000" dirty="0"/>
          </a:p>
          <a:p>
            <a:pPr algn="ctr" indent="0" marL="0">
              <a:lnSpc>
                <a:spcPts val="3200"/>
              </a:lnSpc>
              <a:buNone/>
            </a:pPr>
            <a:r>
              <a:rPr lang="en-US" sz="2000" i="1" dirty="0">
                <a:solidFill>
                  <a:srgbClr val="E8F4F8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Amén.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457200" y="448056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Fresh Hope Español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Donde la fe y la salud mental se encuentran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Una Mente en Paz - Estudio 3</dc:title>
  <dc:subject>PptxGenJS Presentation</dc:subject>
  <dc:creator>Fresh Hope Español</dc:creator>
  <cp:lastModifiedBy>Fresh Hope Español</cp:lastModifiedBy>
  <cp:revision>1</cp:revision>
  <dcterms:created xsi:type="dcterms:W3CDTF">2026-02-22T03:05:19Z</dcterms:created>
  <dcterms:modified xsi:type="dcterms:W3CDTF">2026-02-22T03:05:19Z</dcterms:modified>
</cp:coreProperties>
</file>